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1DFDB9-F006-4F0F-8648-D505F4968A3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DF4DB93-BDD4-4075-8BA6-C251857A3227}">
      <dgm:prSet/>
      <dgm:spPr/>
      <dgm:t>
        <a:bodyPr/>
        <a:lstStyle/>
        <a:p>
          <a:r>
            <a:rPr lang="en-AU" b="1" dirty="0"/>
            <a:t>Daily Review – Key topics from previous lesson </a:t>
          </a:r>
          <a:r>
            <a:rPr lang="en-AU" dirty="0"/>
            <a:t>– </a:t>
          </a:r>
          <a:endParaRPr lang="en-US" dirty="0"/>
        </a:p>
      </dgm:t>
    </dgm:pt>
    <dgm:pt modelId="{29CC08CD-313B-45A6-8B2D-176765E5D531}" type="parTrans" cxnId="{C7719EE3-CBFD-4CC9-B991-EE301C6DEE32}">
      <dgm:prSet/>
      <dgm:spPr/>
      <dgm:t>
        <a:bodyPr/>
        <a:lstStyle/>
        <a:p>
          <a:endParaRPr lang="en-US"/>
        </a:p>
      </dgm:t>
    </dgm:pt>
    <dgm:pt modelId="{E0466A33-58F1-4A12-8EAD-80234B4F11EF}" type="sibTrans" cxnId="{C7719EE3-CBFD-4CC9-B991-EE301C6DEE32}">
      <dgm:prSet/>
      <dgm:spPr/>
      <dgm:t>
        <a:bodyPr/>
        <a:lstStyle/>
        <a:p>
          <a:endParaRPr lang="en-US"/>
        </a:p>
      </dgm:t>
    </dgm:pt>
    <dgm:pt modelId="{F32D9DED-77DF-4D5D-AC0E-11B455BF81ED}">
      <dgm:prSet/>
      <dgm:spPr/>
      <dgm:t>
        <a:bodyPr/>
        <a:lstStyle/>
        <a:p>
          <a:r>
            <a:rPr lang="en-US" dirty="0"/>
            <a:t>Different characteristics that affect biomes</a:t>
          </a:r>
        </a:p>
      </dgm:t>
    </dgm:pt>
    <dgm:pt modelId="{99535DF6-41FE-4D87-B25F-989F682254BB}" type="parTrans" cxnId="{83DCFBFD-41C8-4B8F-A092-6A4829BAFC4B}">
      <dgm:prSet/>
      <dgm:spPr/>
      <dgm:t>
        <a:bodyPr/>
        <a:lstStyle/>
        <a:p>
          <a:endParaRPr lang="en-US"/>
        </a:p>
      </dgm:t>
    </dgm:pt>
    <dgm:pt modelId="{082CB65D-5E3F-4D25-B77F-AEFF0D7F920B}" type="sibTrans" cxnId="{83DCFBFD-41C8-4B8F-A092-6A4829BAFC4B}">
      <dgm:prSet/>
      <dgm:spPr/>
      <dgm:t>
        <a:bodyPr/>
        <a:lstStyle/>
        <a:p>
          <a:endParaRPr lang="en-US"/>
        </a:p>
      </dgm:t>
    </dgm:pt>
    <dgm:pt modelId="{E208E430-306E-4652-ADA9-4D6B9C7B8307}">
      <dgm:prSet/>
      <dgm:spPr/>
      <dgm:t>
        <a:bodyPr/>
        <a:lstStyle/>
        <a:p>
          <a:pPr algn="ctr"/>
          <a:r>
            <a:rPr lang="en-AU" b="1" dirty="0"/>
            <a:t>Words – Definitions I need to know</a:t>
          </a:r>
          <a:r>
            <a:rPr lang="en-AU" dirty="0"/>
            <a:t>:</a:t>
          </a:r>
          <a:endParaRPr lang="en-US" dirty="0"/>
        </a:p>
      </dgm:t>
    </dgm:pt>
    <dgm:pt modelId="{3DBA8BA5-F295-4C23-8907-C47F672EA1A3}" type="parTrans" cxnId="{F43F84D5-FD79-41DA-84D6-CB58ECFDB49D}">
      <dgm:prSet/>
      <dgm:spPr/>
      <dgm:t>
        <a:bodyPr/>
        <a:lstStyle/>
        <a:p>
          <a:endParaRPr lang="en-US"/>
        </a:p>
      </dgm:t>
    </dgm:pt>
    <dgm:pt modelId="{896EB780-8F72-4870-A25B-9FA788A22001}" type="sibTrans" cxnId="{F43F84D5-FD79-41DA-84D6-CB58ECFDB49D}">
      <dgm:prSet/>
      <dgm:spPr/>
      <dgm:t>
        <a:bodyPr/>
        <a:lstStyle/>
        <a:p>
          <a:endParaRPr lang="en-US"/>
        </a:p>
      </dgm:t>
    </dgm:pt>
    <dgm:pt modelId="{127BB21C-DC3D-4850-BB5A-7105994E9395}">
      <dgm:prSet/>
      <dgm:spPr/>
      <dgm:t>
        <a:bodyPr/>
        <a:lstStyle/>
        <a:p>
          <a:r>
            <a:rPr lang="en-AU" dirty="0">
              <a:sym typeface="Wingdings" panose="05000000000000000000" pitchFamily="2" charset="2"/>
            </a:rPr>
            <a:t> </a:t>
          </a:r>
          <a:r>
            <a:rPr lang="en-AU" b="0" dirty="0">
              <a:solidFill>
                <a:schemeClr val="tx1"/>
              </a:solidFill>
              <a:sym typeface="Wingdings" panose="05000000000000000000" pitchFamily="2" charset="2"/>
            </a:rPr>
            <a:t>Biodiversity- </a:t>
          </a:r>
          <a:r>
            <a:rPr lang="en-AU" b="0" i="0" dirty="0">
              <a:solidFill>
                <a:schemeClr val="tx1"/>
              </a:solidFill>
            </a:rPr>
            <a:t>is the variety of plant and animal life in an area.</a:t>
          </a:r>
          <a:r>
            <a:rPr lang="en-AU" dirty="0">
              <a:solidFill>
                <a:schemeClr val="tx1"/>
              </a:solidFill>
              <a:sym typeface="Wingdings" panose="05000000000000000000" pitchFamily="2" charset="2"/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B15AF551-CCDA-43B1-AF26-BE4C6B091166}" type="parTrans" cxnId="{3821C501-A90F-4AA5-8148-9464B520CCDD}">
      <dgm:prSet/>
      <dgm:spPr/>
      <dgm:t>
        <a:bodyPr/>
        <a:lstStyle/>
        <a:p>
          <a:endParaRPr lang="en-US"/>
        </a:p>
      </dgm:t>
    </dgm:pt>
    <dgm:pt modelId="{ECCBF13C-04F2-4718-9D18-5DCF9CCC836F}" type="sibTrans" cxnId="{3821C501-A90F-4AA5-8148-9464B520CCDD}">
      <dgm:prSet/>
      <dgm:spPr/>
      <dgm:t>
        <a:bodyPr/>
        <a:lstStyle/>
        <a:p>
          <a:endParaRPr lang="en-US"/>
        </a:p>
      </dgm:t>
    </dgm:pt>
    <dgm:pt modelId="{4A8FBBA7-C92D-4E86-A923-92654630D486}">
      <dgm:prSet/>
      <dgm:spPr/>
      <dgm:t>
        <a:bodyPr/>
        <a:lstStyle/>
        <a:p>
          <a:r>
            <a:rPr lang="en-AU" dirty="0">
              <a:sym typeface="Wingdings" panose="05000000000000000000" pitchFamily="2" charset="2"/>
            </a:rPr>
            <a:t>clear-felling- removal of all trees in an area</a:t>
          </a:r>
          <a:r>
            <a:rPr lang="en-AU" b="0" i="0" dirty="0">
              <a:solidFill>
                <a:schemeClr val="tx1"/>
              </a:solidFill>
            </a:rPr>
            <a:t>.</a:t>
          </a:r>
          <a:endParaRPr lang="en-US" dirty="0">
            <a:solidFill>
              <a:schemeClr val="tx1"/>
            </a:solidFill>
          </a:endParaRPr>
        </a:p>
      </dgm:t>
    </dgm:pt>
    <dgm:pt modelId="{71D445EB-C56A-4DD0-BF2B-B47A40B905B4}" type="parTrans" cxnId="{9837C3E0-36BB-4D1B-89B6-AA9FA489B9BF}">
      <dgm:prSet/>
      <dgm:spPr/>
      <dgm:t>
        <a:bodyPr/>
        <a:lstStyle/>
        <a:p>
          <a:endParaRPr lang="en-US"/>
        </a:p>
      </dgm:t>
    </dgm:pt>
    <dgm:pt modelId="{62DDD61F-C08E-487C-A207-74CBF2ACC5EA}" type="sibTrans" cxnId="{9837C3E0-36BB-4D1B-89B6-AA9FA489B9BF}">
      <dgm:prSet/>
      <dgm:spPr/>
      <dgm:t>
        <a:bodyPr/>
        <a:lstStyle/>
        <a:p>
          <a:endParaRPr lang="en-US"/>
        </a:p>
      </dgm:t>
    </dgm:pt>
    <dgm:pt modelId="{30CF6EFD-FF47-445C-9A40-B15997F1E31C}">
      <dgm:prSet/>
      <dgm:spPr/>
      <dgm:t>
        <a:bodyPr/>
        <a:lstStyle/>
        <a:p>
          <a:r>
            <a:rPr lang="en-US" dirty="0"/>
            <a:t>Climate, soil, elevation  </a:t>
          </a:r>
        </a:p>
      </dgm:t>
    </dgm:pt>
    <dgm:pt modelId="{7ADF1A6D-A92E-447E-8491-152B34014B40}" type="parTrans" cxnId="{55904AF0-451E-4629-AA34-39AFF2E6A699}">
      <dgm:prSet/>
      <dgm:spPr/>
    </dgm:pt>
    <dgm:pt modelId="{C9338CE5-7D23-4431-B545-B328FDD49E9A}" type="sibTrans" cxnId="{55904AF0-451E-4629-AA34-39AFF2E6A699}">
      <dgm:prSet/>
      <dgm:spPr/>
    </dgm:pt>
    <dgm:pt modelId="{90685E48-B64A-4A0C-A858-88B2BF4E7B5B}" type="pres">
      <dgm:prSet presAssocID="{691DFDB9-F006-4F0F-8648-D505F4968A3D}" presName="linear" presStyleCnt="0">
        <dgm:presLayoutVars>
          <dgm:animLvl val="lvl"/>
          <dgm:resizeHandles val="exact"/>
        </dgm:presLayoutVars>
      </dgm:prSet>
      <dgm:spPr/>
    </dgm:pt>
    <dgm:pt modelId="{36A28991-CC10-4B38-8CED-D7E8855E10FB}" type="pres">
      <dgm:prSet presAssocID="{7DF4DB93-BDD4-4075-8BA6-C251857A322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7C2EFA9-EFCA-4D97-8940-9F08E27C8FE8}" type="pres">
      <dgm:prSet presAssocID="{7DF4DB93-BDD4-4075-8BA6-C251857A3227}" presName="childText" presStyleLbl="revTx" presStyleIdx="0" presStyleCnt="1">
        <dgm:presLayoutVars>
          <dgm:bulletEnabled val="1"/>
        </dgm:presLayoutVars>
      </dgm:prSet>
      <dgm:spPr/>
    </dgm:pt>
    <dgm:pt modelId="{B811A8C5-C063-4ECE-B0AA-67B62810605B}" type="pres">
      <dgm:prSet presAssocID="{E208E430-306E-4652-ADA9-4D6B9C7B830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14538F1-5C9B-442D-A5E0-9810A3BA8AEC}" type="pres">
      <dgm:prSet presAssocID="{896EB780-8F72-4870-A25B-9FA788A22001}" presName="spacer" presStyleCnt="0"/>
      <dgm:spPr/>
    </dgm:pt>
    <dgm:pt modelId="{AB804710-C1CD-417D-AE2F-82CD5FA79705}" type="pres">
      <dgm:prSet presAssocID="{127BB21C-DC3D-4850-BB5A-7105994E939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B3EFE96-8DF2-46A3-8FF5-4AFD76FAF045}" type="pres">
      <dgm:prSet presAssocID="{ECCBF13C-04F2-4718-9D18-5DCF9CCC836F}" presName="spacer" presStyleCnt="0"/>
      <dgm:spPr/>
    </dgm:pt>
    <dgm:pt modelId="{0BDD6374-E0A2-42D4-95AB-737B85941C1E}" type="pres">
      <dgm:prSet presAssocID="{4A8FBBA7-C92D-4E86-A923-92654630D486}" presName="parentText" presStyleLbl="node1" presStyleIdx="3" presStyleCnt="4" custLinFactNeighborX="-14477" custLinFactNeighborY="-62628">
        <dgm:presLayoutVars>
          <dgm:chMax val="0"/>
          <dgm:bulletEnabled val="1"/>
        </dgm:presLayoutVars>
      </dgm:prSet>
      <dgm:spPr/>
    </dgm:pt>
  </dgm:ptLst>
  <dgm:cxnLst>
    <dgm:cxn modelId="{3821C501-A90F-4AA5-8148-9464B520CCDD}" srcId="{691DFDB9-F006-4F0F-8648-D505F4968A3D}" destId="{127BB21C-DC3D-4850-BB5A-7105994E9395}" srcOrd="2" destOrd="0" parTransId="{B15AF551-CCDA-43B1-AF26-BE4C6B091166}" sibTransId="{ECCBF13C-04F2-4718-9D18-5DCF9CCC836F}"/>
    <dgm:cxn modelId="{3F271A11-B107-4BDD-82F6-FA87AC957D03}" type="presOf" srcId="{7DF4DB93-BDD4-4075-8BA6-C251857A3227}" destId="{36A28991-CC10-4B38-8CED-D7E8855E10FB}" srcOrd="0" destOrd="0" presId="urn:microsoft.com/office/officeart/2005/8/layout/vList2"/>
    <dgm:cxn modelId="{FB0F6D1E-0043-44E2-8A81-FBD721361B10}" type="presOf" srcId="{4A8FBBA7-C92D-4E86-A923-92654630D486}" destId="{0BDD6374-E0A2-42D4-95AB-737B85941C1E}" srcOrd="0" destOrd="0" presId="urn:microsoft.com/office/officeart/2005/8/layout/vList2"/>
    <dgm:cxn modelId="{E306044F-B0F6-4B07-BE97-8300F6BBDCF8}" type="presOf" srcId="{30CF6EFD-FF47-445C-9A40-B15997F1E31C}" destId="{47C2EFA9-EFCA-4D97-8940-9F08E27C8FE8}" srcOrd="0" destOrd="1" presId="urn:microsoft.com/office/officeart/2005/8/layout/vList2"/>
    <dgm:cxn modelId="{2A83D57B-34D8-4914-B839-509E9D126633}" type="presOf" srcId="{E208E430-306E-4652-ADA9-4D6B9C7B8307}" destId="{B811A8C5-C063-4ECE-B0AA-67B62810605B}" srcOrd="0" destOrd="0" presId="urn:microsoft.com/office/officeart/2005/8/layout/vList2"/>
    <dgm:cxn modelId="{E2975880-3AE5-4236-8DCA-CE86E5806FAE}" type="presOf" srcId="{F32D9DED-77DF-4D5D-AC0E-11B455BF81ED}" destId="{47C2EFA9-EFCA-4D97-8940-9F08E27C8FE8}" srcOrd="0" destOrd="0" presId="urn:microsoft.com/office/officeart/2005/8/layout/vList2"/>
    <dgm:cxn modelId="{C0A381B7-6887-4433-82E1-60A8D3803A5F}" type="presOf" srcId="{127BB21C-DC3D-4850-BB5A-7105994E9395}" destId="{AB804710-C1CD-417D-AE2F-82CD5FA79705}" srcOrd="0" destOrd="0" presId="urn:microsoft.com/office/officeart/2005/8/layout/vList2"/>
    <dgm:cxn modelId="{F43F84D5-FD79-41DA-84D6-CB58ECFDB49D}" srcId="{691DFDB9-F006-4F0F-8648-D505F4968A3D}" destId="{E208E430-306E-4652-ADA9-4D6B9C7B8307}" srcOrd="1" destOrd="0" parTransId="{3DBA8BA5-F295-4C23-8907-C47F672EA1A3}" sibTransId="{896EB780-8F72-4870-A25B-9FA788A22001}"/>
    <dgm:cxn modelId="{9837C3E0-36BB-4D1B-89B6-AA9FA489B9BF}" srcId="{691DFDB9-F006-4F0F-8648-D505F4968A3D}" destId="{4A8FBBA7-C92D-4E86-A923-92654630D486}" srcOrd="3" destOrd="0" parTransId="{71D445EB-C56A-4DD0-BF2B-B47A40B905B4}" sibTransId="{62DDD61F-C08E-487C-A207-74CBF2ACC5EA}"/>
    <dgm:cxn modelId="{C7719EE3-CBFD-4CC9-B991-EE301C6DEE32}" srcId="{691DFDB9-F006-4F0F-8648-D505F4968A3D}" destId="{7DF4DB93-BDD4-4075-8BA6-C251857A3227}" srcOrd="0" destOrd="0" parTransId="{29CC08CD-313B-45A6-8B2D-176765E5D531}" sibTransId="{E0466A33-58F1-4A12-8EAD-80234B4F11EF}"/>
    <dgm:cxn modelId="{C01377E7-9CC8-4C6A-810E-80D09A344C07}" type="presOf" srcId="{691DFDB9-F006-4F0F-8648-D505F4968A3D}" destId="{90685E48-B64A-4A0C-A858-88B2BF4E7B5B}" srcOrd="0" destOrd="0" presId="urn:microsoft.com/office/officeart/2005/8/layout/vList2"/>
    <dgm:cxn modelId="{55904AF0-451E-4629-AA34-39AFF2E6A699}" srcId="{7DF4DB93-BDD4-4075-8BA6-C251857A3227}" destId="{30CF6EFD-FF47-445C-9A40-B15997F1E31C}" srcOrd="1" destOrd="0" parTransId="{7ADF1A6D-A92E-447E-8491-152B34014B40}" sibTransId="{C9338CE5-7D23-4431-B545-B328FDD49E9A}"/>
    <dgm:cxn modelId="{83DCFBFD-41C8-4B8F-A092-6A4829BAFC4B}" srcId="{7DF4DB93-BDD4-4075-8BA6-C251857A3227}" destId="{F32D9DED-77DF-4D5D-AC0E-11B455BF81ED}" srcOrd="0" destOrd="0" parTransId="{99535DF6-41FE-4D87-B25F-989F682254BB}" sibTransId="{082CB65D-5E3F-4D25-B77F-AEFF0D7F920B}"/>
    <dgm:cxn modelId="{156EDAC9-4430-42EB-8299-7AFAB2C5A56F}" type="presParOf" srcId="{90685E48-B64A-4A0C-A858-88B2BF4E7B5B}" destId="{36A28991-CC10-4B38-8CED-D7E8855E10FB}" srcOrd="0" destOrd="0" presId="urn:microsoft.com/office/officeart/2005/8/layout/vList2"/>
    <dgm:cxn modelId="{6CEF48FB-7FAB-4341-9560-BD4B2720600C}" type="presParOf" srcId="{90685E48-B64A-4A0C-A858-88B2BF4E7B5B}" destId="{47C2EFA9-EFCA-4D97-8940-9F08E27C8FE8}" srcOrd="1" destOrd="0" presId="urn:microsoft.com/office/officeart/2005/8/layout/vList2"/>
    <dgm:cxn modelId="{F0470C8F-954A-413F-B97A-CB544A8C61C8}" type="presParOf" srcId="{90685E48-B64A-4A0C-A858-88B2BF4E7B5B}" destId="{B811A8C5-C063-4ECE-B0AA-67B62810605B}" srcOrd="2" destOrd="0" presId="urn:microsoft.com/office/officeart/2005/8/layout/vList2"/>
    <dgm:cxn modelId="{0DF3BE3B-DD0C-462D-A773-38BB9AD54B0F}" type="presParOf" srcId="{90685E48-B64A-4A0C-A858-88B2BF4E7B5B}" destId="{014538F1-5C9B-442D-A5E0-9810A3BA8AEC}" srcOrd="3" destOrd="0" presId="urn:microsoft.com/office/officeart/2005/8/layout/vList2"/>
    <dgm:cxn modelId="{C80AA674-1335-418A-B5D3-2FD72D393223}" type="presParOf" srcId="{90685E48-B64A-4A0C-A858-88B2BF4E7B5B}" destId="{AB804710-C1CD-417D-AE2F-82CD5FA79705}" srcOrd="4" destOrd="0" presId="urn:microsoft.com/office/officeart/2005/8/layout/vList2"/>
    <dgm:cxn modelId="{D737FC8F-B7C7-45E6-BC38-CF643FF271C1}" type="presParOf" srcId="{90685E48-B64A-4A0C-A858-88B2BF4E7B5B}" destId="{AB3EFE96-8DF2-46A3-8FF5-4AFD76FAF045}" srcOrd="5" destOrd="0" presId="urn:microsoft.com/office/officeart/2005/8/layout/vList2"/>
    <dgm:cxn modelId="{2792CEC0-3A12-47CC-8124-46293337678B}" type="presParOf" srcId="{90685E48-B64A-4A0C-A858-88B2BF4E7B5B}" destId="{0BDD6374-E0A2-42D4-95AB-737B85941C1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E8A31C0-EF89-4D45-99A4-5C01E5AFB65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876E39A6-2941-40CE-A14F-37BE06D88568}">
      <dgm:prSet/>
      <dgm:spPr/>
      <dgm:t>
        <a:bodyPr/>
        <a:lstStyle/>
        <a:p>
          <a:r>
            <a:rPr lang="en-AU" dirty="0"/>
            <a:t>Wetlands and rivers</a:t>
          </a:r>
          <a:endParaRPr lang="en-US" dirty="0"/>
        </a:p>
      </dgm:t>
    </dgm:pt>
    <dgm:pt modelId="{A25559F5-57DA-49E7-B6DD-DFC0E558A8BC}" type="parTrans" cxnId="{4FD7890B-DFE4-4010-B5F0-F61CAAA586AD}">
      <dgm:prSet/>
      <dgm:spPr/>
      <dgm:t>
        <a:bodyPr/>
        <a:lstStyle/>
        <a:p>
          <a:endParaRPr lang="en-US"/>
        </a:p>
      </dgm:t>
    </dgm:pt>
    <dgm:pt modelId="{5E0493E7-6B3E-4E36-A6F3-443EFEC1072E}" type="sibTrans" cxnId="{4FD7890B-DFE4-4010-B5F0-F61CAAA586AD}">
      <dgm:prSet/>
      <dgm:spPr/>
      <dgm:t>
        <a:bodyPr/>
        <a:lstStyle/>
        <a:p>
          <a:endParaRPr lang="en-US"/>
        </a:p>
      </dgm:t>
    </dgm:pt>
    <dgm:pt modelId="{9092961F-3EAE-4314-B9BF-594C7B78B30F}">
      <dgm:prSet/>
      <dgm:spPr/>
      <dgm:t>
        <a:bodyPr/>
        <a:lstStyle/>
        <a:p>
          <a:r>
            <a:rPr lang="en-AU" dirty="0"/>
            <a:t>Savanna (grasslands)</a:t>
          </a:r>
          <a:endParaRPr lang="en-US" dirty="0"/>
        </a:p>
      </dgm:t>
    </dgm:pt>
    <dgm:pt modelId="{B60176A1-3BF2-4B43-969C-6EEFD3035C55}" type="parTrans" cxnId="{32380D57-19F4-4C2E-A1E6-215E0275CBA1}">
      <dgm:prSet/>
      <dgm:spPr/>
      <dgm:t>
        <a:bodyPr/>
        <a:lstStyle/>
        <a:p>
          <a:endParaRPr lang="en-US"/>
        </a:p>
      </dgm:t>
    </dgm:pt>
    <dgm:pt modelId="{3B09467B-58C7-4748-A025-D0D955B44FD8}" type="sibTrans" cxnId="{32380D57-19F4-4C2E-A1E6-215E0275CBA1}">
      <dgm:prSet/>
      <dgm:spPr/>
      <dgm:t>
        <a:bodyPr/>
        <a:lstStyle/>
        <a:p>
          <a:endParaRPr lang="en-US"/>
        </a:p>
      </dgm:t>
    </dgm:pt>
    <dgm:pt modelId="{FF930AF0-0E18-43A4-BAED-FD763F29A314}">
      <dgm:prSet/>
      <dgm:spPr/>
      <dgm:t>
        <a:bodyPr/>
        <a:lstStyle/>
        <a:p>
          <a:r>
            <a:rPr lang="en-AU" dirty="0"/>
            <a:t>Seagrass meadows</a:t>
          </a:r>
          <a:endParaRPr lang="en-US" dirty="0"/>
        </a:p>
      </dgm:t>
    </dgm:pt>
    <dgm:pt modelId="{5CB38FEF-7C3D-47B8-B83D-1CD1A37429B8}" type="parTrans" cxnId="{6DED7EB1-C6BD-4215-BDB4-49C91AB38820}">
      <dgm:prSet/>
      <dgm:spPr/>
      <dgm:t>
        <a:bodyPr/>
        <a:lstStyle/>
        <a:p>
          <a:endParaRPr lang="en-US"/>
        </a:p>
      </dgm:t>
    </dgm:pt>
    <dgm:pt modelId="{E52EB94D-A896-4F76-9402-57AC1DDE3263}" type="sibTrans" cxnId="{6DED7EB1-C6BD-4215-BDB4-49C91AB38820}">
      <dgm:prSet/>
      <dgm:spPr/>
      <dgm:t>
        <a:bodyPr/>
        <a:lstStyle/>
        <a:p>
          <a:endParaRPr lang="en-US"/>
        </a:p>
      </dgm:t>
    </dgm:pt>
    <dgm:pt modelId="{0AA277D6-1D0F-4B9A-AE04-FD2BA481A446}">
      <dgm:prSet/>
      <dgm:spPr/>
      <dgm:t>
        <a:bodyPr/>
        <a:lstStyle/>
        <a:p>
          <a:r>
            <a:rPr lang="en-AU"/>
            <a:t>Old-growth forest </a:t>
          </a:r>
          <a:endParaRPr lang="en-US"/>
        </a:p>
      </dgm:t>
    </dgm:pt>
    <dgm:pt modelId="{88D8E980-7C96-4DE3-93DE-C030556E6589}" type="parTrans" cxnId="{4559DB8E-27EF-4DE4-9AD3-7A1AEB0D0DF7}">
      <dgm:prSet/>
      <dgm:spPr/>
      <dgm:t>
        <a:bodyPr/>
        <a:lstStyle/>
        <a:p>
          <a:endParaRPr lang="en-US"/>
        </a:p>
      </dgm:t>
    </dgm:pt>
    <dgm:pt modelId="{917DD7F2-EE67-45B7-B38A-95306B2F0591}" type="sibTrans" cxnId="{4559DB8E-27EF-4DE4-9AD3-7A1AEB0D0DF7}">
      <dgm:prSet/>
      <dgm:spPr/>
      <dgm:t>
        <a:bodyPr/>
        <a:lstStyle/>
        <a:p>
          <a:endParaRPr lang="en-US"/>
        </a:p>
      </dgm:t>
    </dgm:pt>
    <dgm:pt modelId="{63C9823E-EB1C-4AAC-A3CA-EBA25ECF1920}">
      <dgm:prSet/>
      <dgm:spPr/>
      <dgm:t>
        <a:bodyPr/>
        <a:lstStyle/>
        <a:p>
          <a:r>
            <a:rPr lang="en-AU"/>
            <a:t>Desert </a:t>
          </a:r>
          <a:endParaRPr lang="en-US"/>
        </a:p>
      </dgm:t>
    </dgm:pt>
    <dgm:pt modelId="{130DC394-EF83-4858-914D-A2E1365B4B15}" type="parTrans" cxnId="{81B2618B-84F0-4F71-BC20-9358DBE7F773}">
      <dgm:prSet/>
      <dgm:spPr/>
      <dgm:t>
        <a:bodyPr/>
        <a:lstStyle/>
        <a:p>
          <a:endParaRPr lang="en-US"/>
        </a:p>
      </dgm:t>
    </dgm:pt>
    <dgm:pt modelId="{22D6BFC4-1D07-42B1-B0FA-61A578F0456B}" type="sibTrans" cxnId="{81B2618B-84F0-4F71-BC20-9358DBE7F773}">
      <dgm:prSet/>
      <dgm:spPr/>
      <dgm:t>
        <a:bodyPr/>
        <a:lstStyle/>
        <a:p>
          <a:endParaRPr lang="en-US"/>
        </a:p>
      </dgm:t>
    </dgm:pt>
    <dgm:pt modelId="{2B702A7A-3000-4D30-BEEB-C7A5BD99001D}" type="pres">
      <dgm:prSet presAssocID="{2E8A31C0-EF89-4D45-99A4-5C01E5AFB650}" presName="root" presStyleCnt="0">
        <dgm:presLayoutVars>
          <dgm:dir/>
          <dgm:resizeHandles val="exact"/>
        </dgm:presLayoutVars>
      </dgm:prSet>
      <dgm:spPr/>
    </dgm:pt>
    <dgm:pt modelId="{511CA98C-C19F-4C22-9063-FA0760DFABC7}" type="pres">
      <dgm:prSet presAssocID="{876E39A6-2941-40CE-A14F-37BE06D88568}" presName="compNode" presStyleCnt="0"/>
      <dgm:spPr/>
    </dgm:pt>
    <dgm:pt modelId="{84A231D8-E142-41E5-9104-2DF8A3434536}" type="pres">
      <dgm:prSet presAssocID="{876E39A6-2941-40CE-A14F-37BE06D8856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sh"/>
        </a:ext>
      </dgm:extLst>
    </dgm:pt>
    <dgm:pt modelId="{2AF94EE7-2520-4896-8CB9-B09E38DABC91}" type="pres">
      <dgm:prSet presAssocID="{876E39A6-2941-40CE-A14F-37BE06D88568}" presName="spaceRect" presStyleCnt="0"/>
      <dgm:spPr/>
    </dgm:pt>
    <dgm:pt modelId="{D5446613-A2CC-4FEB-983E-8DAF2E72A0C1}" type="pres">
      <dgm:prSet presAssocID="{876E39A6-2941-40CE-A14F-37BE06D88568}" presName="textRect" presStyleLbl="revTx" presStyleIdx="0" presStyleCnt="5">
        <dgm:presLayoutVars>
          <dgm:chMax val="1"/>
          <dgm:chPref val="1"/>
        </dgm:presLayoutVars>
      </dgm:prSet>
      <dgm:spPr/>
    </dgm:pt>
    <dgm:pt modelId="{80984CFE-6276-45D6-A55C-352B7A9665C7}" type="pres">
      <dgm:prSet presAssocID="{5E0493E7-6B3E-4E36-A6F3-443EFEC1072E}" presName="sibTrans" presStyleCnt="0"/>
      <dgm:spPr/>
    </dgm:pt>
    <dgm:pt modelId="{CB1F11A8-0423-4E8F-8EBE-5BE1BAAEFC53}" type="pres">
      <dgm:prSet presAssocID="{9092961F-3EAE-4314-B9BF-594C7B78B30F}" presName="compNode" presStyleCnt="0"/>
      <dgm:spPr/>
    </dgm:pt>
    <dgm:pt modelId="{564163BA-0635-44C2-A946-D03BF3AECE64}" type="pres">
      <dgm:prSet presAssocID="{9092961F-3EAE-4314-B9BF-594C7B78B30F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Zebra"/>
        </a:ext>
      </dgm:extLst>
    </dgm:pt>
    <dgm:pt modelId="{3B63D51D-9CE5-4DE3-B140-6B9B3EFFE0CB}" type="pres">
      <dgm:prSet presAssocID="{9092961F-3EAE-4314-B9BF-594C7B78B30F}" presName="spaceRect" presStyleCnt="0"/>
      <dgm:spPr/>
    </dgm:pt>
    <dgm:pt modelId="{CA3726C9-C7D1-43BF-8B72-800711E404D7}" type="pres">
      <dgm:prSet presAssocID="{9092961F-3EAE-4314-B9BF-594C7B78B30F}" presName="textRect" presStyleLbl="revTx" presStyleIdx="1" presStyleCnt="5">
        <dgm:presLayoutVars>
          <dgm:chMax val="1"/>
          <dgm:chPref val="1"/>
        </dgm:presLayoutVars>
      </dgm:prSet>
      <dgm:spPr/>
    </dgm:pt>
    <dgm:pt modelId="{D8E9360A-0B20-4E8D-A1B4-60FE8AC07381}" type="pres">
      <dgm:prSet presAssocID="{3B09467B-58C7-4748-A025-D0D955B44FD8}" presName="sibTrans" presStyleCnt="0"/>
      <dgm:spPr/>
    </dgm:pt>
    <dgm:pt modelId="{2D9AFE6C-48D5-44E7-9845-8245F500E8E4}" type="pres">
      <dgm:prSet presAssocID="{FF930AF0-0E18-43A4-BAED-FD763F29A314}" presName="compNode" presStyleCnt="0"/>
      <dgm:spPr/>
    </dgm:pt>
    <dgm:pt modelId="{BE405ADA-EB8F-45FC-BD5F-445BB7283A6E}" type="pres">
      <dgm:prSet presAssocID="{FF930AF0-0E18-43A4-BAED-FD763F29A314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777EC0D5-FB72-4EC5-B3F4-A0B0D17C04F3}" type="pres">
      <dgm:prSet presAssocID="{FF930AF0-0E18-43A4-BAED-FD763F29A314}" presName="spaceRect" presStyleCnt="0"/>
      <dgm:spPr/>
    </dgm:pt>
    <dgm:pt modelId="{DE95F50F-5F1F-405D-B1E5-D8DAEA2E4392}" type="pres">
      <dgm:prSet presAssocID="{FF930AF0-0E18-43A4-BAED-FD763F29A314}" presName="textRect" presStyleLbl="revTx" presStyleIdx="2" presStyleCnt="5">
        <dgm:presLayoutVars>
          <dgm:chMax val="1"/>
          <dgm:chPref val="1"/>
        </dgm:presLayoutVars>
      </dgm:prSet>
      <dgm:spPr/>
    </dgm:pt>
    <dgm:pt modelId="{E298F9E6-80E2-4E5A-870F-C3F71F5D8E94}" type="pres">
      <dgm:prSet presAssocID="{E52EB94D-A896-4F76-9402-57AC1DDE3263}" presName="sibTrans" presStyleCnt="0"/>
      <dgm:spPr/>
    </dgm:pt>
    <dgm:pt modelId="{66A4BD8A-F62F-47D8-90EF-621CCAFDE5AE}" type="pres">
      <dgm:prSet presAssocID="{0AA277D6-1D0F-4B9A-AE04-FD2BA481A446}" presName="compNode" presStyleCnt="0"/>
      <dgm:spPr/>
    </dgm:pt>
    <dgm:pt modelId="{B670DFC6-13D0-49E5-9134-76905652B9D7}" type="pres">
      <dgm:prSet presAssocID="{0AA277D6-1D0F-4B9A-AE04-FD2BA481A446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 tree"/>
        </a:ext>
      </dgm:extLst>
    </dgm:pt>
    <dgm:pt modelId="{92F57805-8202-4337-B554-D03EE27F7280}" type="pres">
      <dgm:prSet presAssocID="{0AA277D6-1D0F-4B9A-AE04-FD2BA481A446}" presName="spaceRect" presStyleCnt="0"/>
      <dgm:spPr/>
    </dgm:pt>
    <dgm:pt modelId="{FC992FAA-9893-47CB-BFC0-D52460C91274}" type="pres">
      <dgm:prSet presAssocID="{0AA277D6-1D0F-4B9A-AE04-FD2BA481A446}" presName="textRect" presStyleLbl="revTx" presStyleIdx="3" presStyleCnt="5">
        <dgm:presLayoutVars>
          <dgm:chMax val="1"/>
          <dgm:chPref val="1"/>
        </dgm:presLayoutVars>
      </dgm:prSet>
      <dgm:spPr/>
    </dgm:pt>
    <dgm:pt modelId="{D27A2D3A-0CB7-4008-9349-D64AF7CAE3F4}" type="pres">
      <dgm:prSet presAssocID="{917DD7F2-EE67-45B7-B38A-95306B2F0591}" presName="sibTrans" presStyleCnt="0"/>
      <dgm:spPr/>
    </dgm:pt>
    <dgm:pt modelId="{4B5E8456-5F7B-473A-B5C9-AC5DD5CAE7F5}" type="pres">
      <dgm:prSet presAssocID="{63C9823E-EB1C-4AAC-A3CA-EBA25ECF1920}" presName="compNode" presStyleCnt="0"/>
      <dgm:spPr/>
    </dgm:pt>
    <dgm:pt modelId="{422B1738-0DD6-418E-8763-96CA5518EA50}" type="pres">
      <dgm:prSet presAssocID="{63C9823E-EB1C-4AAC-A3CA-EBA25ECF192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sert scene"/>
        </a:ext>
      </dgm:extLst>
    </dgm:pt>
    <dgm:pt modelId="{69A6571D-7A00-49D4-BC6E-231EFECFA706}" type="pres">
      <dgm:prSet presAssocID="{63C9823E-EB1C-4AAC-A3CA-EBA25ECF1920}" presName="spaceRect" presStyleCnt="0"/>
      <dgm:spPr/>
    </dgm:pt>
    <dgm:pt modelId="{27356D47-D6A8-4D0F-B558-5DA1A439D4C1}" type="pres">
      <dgm:prSet presAssocID="{63C9823E-EB1C-4AAC-A3CA-EBA25ECF1920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4FD7890B-DFE4-4010-B5F0-F61CAAA586AD}" srcId="{2E8A31C0-EF89-4D45-99A4-5C01E5AFB650}" destId="{876E39A6-2941-40CE-A14F-37BE06D88568}" srcOrd="0" destOrd="0" parTransId="{A25559F5-57DA-49E7-B6DD-DFC0E558A8BC}" sibTransId="{5E0493E7-6B3E-4E36-A6F3-443EFEC1072E}"/>
    <dgm:cxn modelId="{EEF38C2F-982A-4576-BAC6-FB26C5542F42}" type="presOf" srcId="{2E8A31C0-EF89-4D45-99A4-5C01E5AFB650}" destId="{2B702A7A-3000-4D30-BEEB-C7A5BD99001D}" srcOrd="0" destOrd="0" presId="urn:microsoft.com/office/officeart/2018/2/layout/IconLabelList"/>
    <dgm:cxn modelId="{B9D9275D-79F1-4010-9A18-57D96D6745C4}" type="presOf" srcId="{0AA277D6-1D0F-4B9A-AE04-FD2BA481A446}" destId="{FC992FAA-9893-47CB-BFC0-D52460C91274}" srcOrd="0" destOrd="0" presId="urn:microsoft.com/office/officeart/2018/2/layout/IconLabelList"/>
    <dgm:cxn modelId="{32380D57-19F4-4C2E-A1E6-215E0275CBA1}" srcId="{2E8A31C0-EF89-4D45-99A4-5C01E5AFB650}" destId="{9092961F-3EAE-4314-B9BF-594C7B78B30F}" srcOrd="1" destOrd="0" parTransId="{B60176A1-3BF2-4B43-969C-6EEFD3035C55}" sibTransId="{3B09467B-58C7-4748-A025-D0D955B44FD8}"/>
    <dgm:cxn modelId="{20D2E878-53C1-4C06-8CB4-41D4EA3433F4}" type="presOf" srcId="{9092961F-3EAE-4314-B9BF-594C7B78B30F}" destId="{CA3726C9-C7D1-43BF-8B72-800711E404D7}" srcOrd="0" destOrd="0" presId="urn:microsoft.com/office/officeart/2018/2/layout/IconLabelList"/>
    <dgm:cxn modelId="{81B2618B-84F0-4F71-BC20-9358DBE7F773}" srcId="{2E8A31C0-EF89-4D45-99A4-5C01E5AFB650}" destId="{63C9823E-EB1C-4AAC-A3CA-EBA25ECF1920}" srcOrd="4" destOrd="0" parTransId="{130DC394-EF83-4858-914D-A2E1365B4B15}" sibTransId="{22D6BFC4-1D07-42B1-B0FA-61A578F0456B}"/>
    <dgm:cxn modelId="{2FB82D8D-972E-436F-A39D-AB99B8F90D82}" type="presOf" srcId="{63C9823E-EB1C-4AAC-A3CA-EBA25ECF1920}" destId="{27356D47-D6A8-4D0F-B558-5DA1A439D4C1}" srcOrd="0" destOrd="0" presId="urn:microsoft.com/office/officeart/2018/2/layout/IconLabelList"/>
    <dgm:cxn modelId="{4559DB8E-27EF-4DE4-9AD3-7A1AEB0D0DF7}" srcId="{2E8A31C0-EF89-4D45-99A4-5C01E5AFB650}" destId="{0AA277D6-1D0F-4B9A-AE04-FD2BA481A446}" srcOrd="3" destOrd="0" parTransId="{88D8E980-7C96-4DE3-93DE-C030556E6589}" sibTransId="{917DD7F2-EE67-45B7-B38A-95306B2F0591}"/>
    <dgm:cxn modelId="{6DED7EB1-C6BD-4215-BDB4-49C91AB38820}" srcId="{2E8A31C0-EF89-4D45-99A4-5C01E5AFB650}" destId="{FF930AF0-0E18-43A4-BAED-FD763F29A314}" srcOrd="2" destOrd="0" parTransId="{5CB38FEF-7C3D-47B8-B83D-1CD1A37429B8}" sibTransId="{E52EB94D-A896-4F76-9402-57AC1DDE3263}"/>
    <dgm:cxn modelId="{573354C1-C50F-4D8D-89E5-4E78EB490336}" type="presOf" srcId="{FF930AF0-0E18-43A4-BAED-FD763F29A314}" destId="{DE95F50F-5F1F-405D-B1E5-D8DAEA2E4392}" srcOrd="0" destOrd="0" presId="urn:microsoft.com/office/officeart/2018/2/layout/IconLabelList"/>
    <dgm:cxn modelId="{3F2728C9-0C73-4A04-B4D7-0641DD130191}" type="presOf" srcId="{876E39A6-2941-40CE-A14F-37BE06D88568}" destId="{D5446613-A2CC-4FEB-983E-8DAF2E72A0C1}" srcOrd="0" destOrd="0" presId="urn:microsoft.com/office/officeart/2018/2/layout/IconLabelList"/>
    <dgm:cxn modelId="{704ABA0D-DC84-45D1-A88E-1CFE108CEE7D}" type="presParOf" srcId="{2B702A7A-3000-4D30-BEEB-C7A5BD99001D}" destId="{511CA98C-C19F-4C22-9063-FA0760DFABC7}" srcOrd="0" destOrd="0" presId="urn:microsoft.com/office/officeart/2018/2/layout/IconLabelList"/>
    <dgm:cxn modelId="{E151F15C-AF97-4149-B8F6-318303020419}" type="presParOf" srcId="{511CA98C-C19F-4C22-9063-FA0760DFABC7}" destId="{84A231D8-E142-41E5-9104-2DF8A3434536}" srcOrd="0" destOrd="0" presId="urn:microsoft.com/office/officeart/2018/2/layout/IconLabelList"/>
    <dgm:cxn modelId="{CA4ECFF2-1E70-4CF6-BC0A-FC1CBF91322B}" type="presParOf" srcId="{511CA98C-C19F-4C22-9063-FA0760DFABC7}" destId="{2AF94EE7-2520-4896-8CB9-B09E38DABC91}" srcOrd="1" destOrd="0" presId="urn:microsoft.com/office/officeart/2018/2/layout/IconLabelList"/>
    <dgm:cxn modelId="{D7C5A80A-62A0-4104-A265-77E1FAB0B6E4}" type="presParOf" srcId="{511CA98C-C19F-4C22-9063-FA0760DFABC7}" destId="{D5446613-A2CC-4FEB-983E-8DAF2E72A0C1}" srcOrd="2" destOrd="0" presId="urn:microsoft.com/office/officeart/2018/2/layout/IconLabelList"/>
    <dgm:cxn modelId="{83809EFA-509A-439D-B5FE-9DDF9A33274A}" type="presParOf" srcId="{2B702A7A-3000-4D30-BEEB-C7A5BD99001D}" destId="{80984CFE-6276-45D6-A55C-352B7A9665C7}" srcOrd="1" destOrd="0" presId="urn:microsoft.com/office/officeart/2018/2/layout/IconLabelList"/>
    <dgm:cxn modelId="{DE42CCB1-6CEE-4516-9167-F440DAA4CD89}" type="presParOf" srcId="{2B702A7A-3000-4D30-BEEB-C7A5BD99001D}" destId="{CB1F11A8-0423-4E8F-8EBE-5BE1BAAEFC53}" srcOrd="2" destOrd="0" presId="urn:microsoft.com/office/officeart/2018/2/layout/IconLabelList"/>
    <dgm:cxn modelId="{75EB829E-A132-4B0B-98B2-7B0966C8F9A8}" type="presParOf" srcId="{CB1F11A8-0423-4E8F-8EBE-5BE1BAAEFC53}" destId="{564163BA-0635-44C2-A946-D03BF3AECE64}" srcOrd="0" destOrd="0" presId="urn:microsoft.com/office/officeart/2018/2/layout/IconLabelList"/>
    <dgm:cxn modelId="{A80D49DB-5183-4B71-9879-85B9D509CD67}" type="presParOf" srcId="{CB1F11A8-0423-4E8F-8EBE-5BE1BAAEFC53}" destId="{3B63D51D-9CE5-4DE3-B140-6B9B3EFFE0CB}" srcOrd="1" destOrd="0" presId="urn:microsoft.com/office/officeart/2018/2/layout/IconLabelList"/>
    <dgm:cxn modelId="{B8AB2743-779E-4EA3-8618-535B3C542953}" type="presParOf" srcId="{CB1F11A8-0423-4E8F-8EBE-5BE1BAAEFC53}" destId="{CA3726C9-C7D1-43BF-8B72-800711E404D7}" srcOrd="2" destOrd="0" presId="urn:microsoft.com/office/officeart/2018/2/layout/IconLabelList"/>
    <dgm:cxn modelId="{B2B6D2BA-6AA7-419F-AE20-3607C64A45C4}" type="presParOf" srcId="{2B702A7A-3000-4D30-BEEB-C7A5BD99001D}" destId="{D8E9360A-0B20-4E8D-A1B4-60FE8AC07381}" srcOrd="3" destOrd="0" presId="urn:microsoft.com/office/officeart/2018/2/layout/IconLabelList"/>
    <dgm:cxn modelId="{9F01033A-EBCA-474A-B3FA-3E086379643D}" type="presParOf" srcId="{2B702A7A-3000-4D30-BEEB-C7A5BD99001D}" destId="{2D9AFE6C-48D5-44E7-9845-8245F500E8E4}" srcOrd="4" destOrd="0" presId="urn:microsoft.com/office/officeart/2018/2/layout/IconLabelList"/>
    <dgm:cxn modelId="{208D9EBA-865F-418B-B81A-42292E65DBCD}" type="presParOf" srcId="{2D9AFE6C-48D5-44E7-9845-8245F500E8E4}" destId="{BE405ADA-EB8F-45FC-BD5F-445BB7283A6E}" srcOrd="0" destOrd="0" presId="urn:microsoft.com/office/officeart/2018/2/layout/IconLabelList"/>
    <dgm:cxn modelId="{90255D32-1108-49FF-8608-B0DC6E33F632}" type="presParOf" srcId="{2D9AFE6C-48D5-44E7-9845-8245F500E8E4}" destId="{777EC0D5-FB72-4EC5-B3F4-A0B0D17C04F3}" srcOrd="1" destOrd="0" presId="urn:microsoft.com/office/officeart/2018/2/layout/IconLabelList"/>
    <dgm:cxn modelId="{63275AA9-96FD-4209-B552-0C29D080E4E1}" type="presParOf" srcId="{2D9AFE6C-48D5-44E7-9845-8245F500E8E4}" destId="{DE95F50F-5F1F-405D-B1E5-D8DAEA2E4392}" srcOrd="2" destOrd="0" presId="urn:microsoft.com/office/officeart/2018/2/layout/IconLabelList"/>
    <dgm:cxn modelId="{26C02483-7AB4-44AF-AF39-637E92D5314C}" type="presParOf" srcId="{2B702A7A-3000-4D30-BEEB-C7A5BD99001D}" destId="{E298F9E6-80E2-4E5A-870F-C3F71F5D8E94}" srcOrd="5" destOrd="0" presId="urn:microsoft.com/office/officeart/2018/2/layout/IconLabelList"/>
    <dgm:cxn modelId="{1A128508-B1BA-4460-9686-E2C5D3B04527}" type="presParOf" srcId="{2B702A7A-3000-4D30-BEEB-C7A5BD99001D}" destId="{66A4BD8A-F62F-47D8-90EF-621CCAFDE5AE}" srcOrd="6" destOrd="0" presId="urn:microsoft.com/office/officeart/2018/2/layout/IconLabelList"/>
    <dgm:cxn modelId="{04A13369-9049-490C-A41A-0CA94C9039E2}" type="presParOf" srcId="{66A4BD8A-F62F-47D8-90EF-621CCAFDE5AE}" destId="{B670DFC6-13D0-49E5-9134-76905652B9D7}" srcOrd="0" destOrd="0" presId="urn:microsoft.com/office/officeart/2018/2/layout/IconLabelList"/>
    <dgm:cxn modelId="{F2AE2CCF-EBA4-476F-8A40-83D72C5BBF9F}" type="presParOf" srcId="{66A4BD8A-F62F-47D8-90EF-621CCAFDE5AE}" destId="{92F57805-8202-4337-B554-D03EE27F7280}" srcOrd="1" destOrd="0" presId="urn:microsoft.com/office/officeart/2018/2/layout/IconLabelList"/>
    <dgm:cxn modelId="{417B143E-7C4B-4A66-B5B7-B05C61D42F33}" type="presParOf" srcId="{66A4BD8A-F62F-47D8-90EF-621CCAFDE5AE}" destId="{FC992FAA-9893-47CB-BFC0-D52460C91274}" srcOrd="2" destOrd="0" presId="urn:microsoft.com/office/officeart/2018/2/layout/IconLabelList"/>
    <dgm:cxn modelId="{9522F74C-2061-46A8-AF55-71A5D091B2DB}" type="presParOf" srcId="{2B702A7A-3000-4D30-BEEB-C7A5BD99001D}" destId="{D27A2D3A-0CB7-4008-9349-D64AF7CAE3F4}" srcOrd="7" destOrd="0" presId="urn:microsoft.com/office/officeart/2018/2/layout/IconLabelList"/>
    <dgm:cxn modelId="{57EEE1D4-9AB3-4B68-9362-46B1F52FC46A}" type="presParOf" srcId="{2B702A7A-3000-4D30-BEEB-C7A5BD99001D}" destId="{4B5E8456-5F7B-473A-B5C9-AC5DD5CAE7F5}" srcOrd="8" destOrd="0" presId="urn:microsoft.com/office/officeart/2018/2/layout/IconLabelList"/>
    <dgm:cxn modelId="{B7513E26-5873-47E9-B8BA-2056DE0362D0}" type="presParOf" srcId="{4B5E8456-5F7B-473A-B5C9-AC5DD5CAE7F5}" destId="{422B1738-0DD6-418E-8763-96CA5518EA50}" srcOrd="0" destOrd="0" presId="urn:microsoft.com/office/officeart/2018/2/layout/IconLabelList"/>
    <dgm:cxn modelId="{646950B4-047B-4F0E-8BBA-1FFD3573D9EE}" type="presParOf" srcId="{4B5E8456-5F7B-473A-B5C9-AC5DD5CAE7F5}" destId="{69A6571D-7A00-49D4-BC6E-231EFECFA706}" srcOrd="1" destOrd="0" presId="urn:microsoft.com/office/officeart/2018/2/layout/IconLabelList"/>
    <dgm:cxn modelId="{9BE0A1F3-9976-4793-B740-E10F93617333}" type="presParOf" srcId="{4B5E8456-5F7B-473A-B5C9-AC5DD5CAE7F5}" destId="{27356D47-D6A8-4D0F-B558-5DA1A439D4C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28991-CC10-4B38-8CED-D7E8855E10FB}">
      <dsp:nvSpPr>
        <dsp:cNvPr id="0" name=""/>
        <dsp:cNvSpPr/>
      </dsp:nvSpPr>
      <dsp:spPr>
        <a:xfrm>
          <a:off x="0" y="887860"/>
          <a:ext cx="947464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800" b="1" kern="1200" dirty="0"/>
            <a:t>Daily Review – Key topics from previous lesson </a:t>
          </a:r>
          <a:r>
            <a:rPr lang="en-AU" sz="2800" kern="1200" dirty="0"/>
            <a:t>– </a:t>
          </a:r>
          <a:endParaRPr lang="en-US" sz="2800" kern="1200" dirty="0"/>
        </a:p>
      </dsp:txBody>
      <dsp:txXfrm>
        <a:off x="32784" y="920644"/>
        <a:ext cx="9409076" cy="606012"/>
      </dsp:txXfrm>
    </dsp:sp>
    <dsp:sp modelId="{47C2EFA9-EFCA-4D97-8940-9F08E27C8FE8}">
      <dsp:nvSpPr>
        <dsp:cNvPr id="0" name=""/>
        <dsp:cNvSpPr/>
      </dsp:nvSpPr>
      <dsp:spPr>
        <a:xfrm>
          <a:off x="0" y="1559440"/>
          <a:ext cx="9474644" cy="75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0820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/>
            <a:t>Different characteristics that affect biomes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/>
            <a:t>Climate, soil, elevation  </a:t>
          </a:r>
        </a:p>
      </dsp:txBody>
      <dsp:txXfrm>
        <a:off x="0" y="1559440"/>
        <a:ext cx="9474644" cy="753480"/>
      </dsp:txXfrm>
    </dsp:sp>
    <dsp:sp modelId="{B811A8C5-C063-4ECE-B0AA-67B62810605B}">
      <dsp:nvSpPr>
        <dsp:cNvPr id="0" name=""/>
        <dsp:cNvSpPr/>
      </dsp:nvSpPr>
      <dsp:spPr>
        <a:xfrm>
          <a:off x="0" y="2312919"/>
          <a:ext cx="947464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800" b="1" kern="1200" dirty="0"/>
            <a:t>Words – Definitions I need to know</a:t>
          </a:r>
          <a:r>
            <a:rPr lang="en-AU" sz="2800" kern="1200" dirty="0"/>
            <a:t>:</a:t>
          </a:r>
          <a:endParaRPr lang="en-US" sz="2800" kern="1200" dirty="0"/>
        </a:p>
      </dsp:txBody>
      <dsp:txXfrm>
        <a:off x="32784" y="2345703"/>
        <a:ext cx="9409076" cy="606012"/>
      </dsp:txXfrm>
    </dsp:sp>
    <dsp:sp modelId="{AB804710-C1CD-417D-AE2F-82CD5FA79705}">
      <dsp:nvSpPr>
        <dsp:cNvPr id="0" name=""/>
        <dsp:cNvSpPr/>
      </dsp:nvSpPr>
      <dsp:spPr>
        <a:xfrm>
          <a:off x="0" y="3065140"/>
          <a:ext cx="947464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800" kern="1200" dirty="0">
              <a:sym typeface="Wingdings" panose="05000000000000000000" pitchFamily="2" charset="2"/>
            </a:rPr>
            <a:t> </a:t>
          </a:r>
          <a:r>
            <a:rPr lang="en-AU" sz="2800" b="0" kern="1200" dirty="0">
              <a:solidFill>
                <a:schemeClr val="tx1"/>
              </a:solidFill>
              <a:sym typeface="Wingdings" panose="05000000000000000000" pitchFamily="2" charset="2"/>
            </a:rPr>
            <a:t>Biodiversity- </a:t>
          </a:r>
          <a:r>
            <a:rPr lang="en-AU" sz="2800" b="0" i="0" kern="1200" dirty="0">
              <a:solidFill>
                <a:schemeClr val="tx1"/>
              </a:solidFill>
            </a:rPr>
            <a:t>is the variety of plant and animal life in an area.</a:t>
          </a:r>
          <a:r>
            <a:rPr lang="en-AU" sz="2800" kern="1200" dirty="0">
              <a:solidFill>
                <a:schemeClr val="tx1"/>
              </a:solidFill>
              <a:sym typeface="Wingdings" panose="05000000000000000000" pitchFamily="2" charset="2"/>
            </a:rPr>
            <a:t> </a:t>
          </a:r>
          <a:endParaRPr lang="en-US" sz="2800" kern="1200" dirty="0">
            <a:solidFill>
              <a:schemeClr val="tx1"/>
            </a:solidFill>
          </a:endParaRPr>
        </a:p>
      </dsp:txBody>
      <dsp:txXfrm>
        <a:off x="32784" y="3097924"/>
        <a:ext cx="9409076" cy="606012"/>
      </dsp:txXfrm>
    </dsp:sp>
    <dsp:sp modelId="{0BDD6374-E0A2-42D4-95AB-737B85941C1E}">
      <dsp:nvSpPr>
        <dsp:cNvPr id="0" name=""/>
        <dsp:cNvSpPr/>
      </dsp:nvSpPr>
      <dsp:spPr>
        <a:xfrm>
          <a:off x="0" y="3766856"/>
          <a:ext cx="947464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800" kern="1200" dirty="0">
              <a:sym typeface="Wingdings" panose="05000000000000000000" pitchFamily="2" charset="2"/>
            </a:rPr>
            <a:t>clear-felling- removal of all trees in an area</a:t>
          </a:r>
          <a:r>
            <a:rPr lang="en-AU" sz="2800" b="0" i="0" kern="1200" dirty="0">
              <a:solidFill>
                <a:schemeClr val="tx1"/>
              </a:solidFill>
            </a:rPr>
            <a:t>.</a:t>
          </a:r>
          <a:endParaRPr lang="en-US" sz="2800" kern="1200" dirty="0">
            <a:solidFill>
              <a:schemeClr val="tx1"/>
            </a:solidFill>
          </a:endParaRPr>
        </a:p>
      </dsp:txBody>
      <dsp:txXfrm>
        <a:off x="32784" y="3799640"/>
        <a:ext cx="9409076" cy="606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231D8-E142-41E5-9104-2DF8A3434536}">
      <dsp:nvSpPr>
        <dsp:cNvPr id="0" name=""/>
        <dsp:cNvSpPr/>
      </dsp:nvSpPr>
      <dsp:spPr>
        <a:xfrm>
          <a:off x="828914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46613-A2CC-4FEB-983E-8DAF2E72A0C1}">
      <dsp:nvSpPr>
        <dsp:cNvPr id="0" name=""/>
        <dsp:cNvSpPr/>
      </dsp:nvSpPr>
      <dsp:spPr>
        <a:xfrm>
          <a:off x="333914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Wetlands and rivers</a:t>
          </a:r>
          <a:endParaRPr lang="en-US" sz="2400" kern="1200" dirty="0"/>
        </a:p>
      </dsp:txBody>
      <dsp:txXfrm>
        <a:off x="333914" y="2276522"/>
        <a:ext cx="1800000" cy="720000"/>
      </dsp:txXfrm>
    </dsp:sp>
    <dsp:sp modelId="{564163BA-0635-44C2-A946-D03BF3AECE64}">
      <dsp:nvSpPr>
        <dsp:cNvPr id="0" name=""/>
        <dsp:cNvSpPr/>
      </dsp:nvSpPr>
      <dsp:spPr>
        <a:xfrm>
          <a:off x="2943914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726C9-C7D1-43BF-8B72-800711E404D7}">
      <dsp:nvSpPr>
        <dsp:cNvPr id="0" name=""/>
        <dsp:cNvSpPr/>
      </dsp:nvSpPr>
      <dsp:spPr>
        <a:xfrm>
          <a:off x="2448914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Savanna (grasslands)</a:t>
          </a:r>
          <a:endParaRPr lang="en-US" sz="2400" kern="1200" dirty="0"/>
        </a:p>
      </dsp:txBody>
      <dsp:txXfrm>
        <a:off x="2448914" y="2276522"/>
        <a:ext cx="1800000" cy="720000"/>
      </dsp:txXfrm>
    </dsp:sp>
    <dsp:sp modelId="{BE405ADA-EB8F-45FC-BD5F-445BB7283A6E}">
      <dsp:nvSpPr>
        <dsp:cNvPr id="0" name=""/>
        <dsp:cNvSpPr/>
      </dsp:nvSpPr>
      <dsp:spPr>
        <a:xfrm>
          <a:off x="5058914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95F50F-5F1F-405D-B1E5-D8DAEA2E4392}">
      <dsp:nvSpPr>
        <dsp:cNvPr id="0" name=""/>
        <dsp:cNvSpPr/>
      </dsp:nvSpPr>
      <dsp:spPr>
        <a:xfrm>
          <a:off x="4563914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Seagrass meadows</a:t>
          </a:r>
          <a:endParaRPr lang="en-US" sz="2400" kern="1200" dirty="0"/>
        </a:p>
      </dsp:txBody>
      <dsp:txXfrm>
        <a:off x="4563914" y="2276522"/>
        <a:ext cx="1800000" cy="720000"/>
      </dsp:txXfrm>
    </dsp:sp>
    <dsp:sp modelId="{B670DFC6-13D0-49E5-9134-76905652B9D7}">
      <dsp:nvSpPr>
        <dsp:cNvPr id="0" name=""/>
        <dsp:cNvSpPr/>
      </dsp:nvSpPr>
      <dsp:spPr>
        <a:xfrm>
          <a:off x="7173914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992FAA-9893-47CB-BFC0-D52460C91274}">
      <dsp:nvSpPr>
        <dsp:cNvPr id="0" name=""/>
        <dsp:cNvSpPr/>
      </dsp:nvSpPr>
      <dsp:spPr>
        <a:xfrm>
          <a:off x="6678914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/>
            <a:t>Old-growth forest </a:t>
          </a:r>
          <a:endParaRPr lang="en-US" sz="2400" kern="1200"/>
        </a:p>
      </dsp:txBody>
      <dsp:txXfrm>
        <a:off x="6678914" y="2276522"/>
        <a:ext cx="1800000" cy="720000"/>
      </dsp:txXfrm>
    </dsp:sp>
    <dsp:sp modelId="{422B1738-0DD6-418E-8763-96CA5518EA50}">
      <dsp:nvSpPr>
        <dsp:cNvPr id="0" name=""/>
        <dsp:cNvSpPr/>
      </dsp:nvSpPr>
      <dsp:spPr>
        <a:xfrm>
          <a:off x="9288914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356D47-D6A8-4D0F-B558-5DA1A439D4C1}">
      <dsp:nvSpPr>
        <dsp:cNvPr id="0" name=""/>
        <dsp:cNvSpPr/>
      </dsp:nvSpPr>
      <dsp:spPr>
        <a:xfrm>
          <a:off x="8793914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/>
            <a:t>Desert </a:t>
          </a:r>
          <a:endParaRPr lang="en-US" sz="2400" kern="1200"/>
        </a:p>
      </dsp:txBody>
      <dsp:txXfrm>
        <a:off x="8793914" y="2276522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B0411-E594-4ED1-5A62-D1C0F1514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3F9BD8-031D-1B96-69A0-FF6A9883CF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2E1EB-7C9D-D556-19A4-031B4FFCA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A6923-4AD8-D097-FA94-EF18E2BCD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E0018-CAC6-77B5-1BF9-1A5C8D6DC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172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BA955-095D-ABF7-DD74-82ABE07A1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4AA17-502E-253A-08A6-F296DEB79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99CAE-68B2-642D-47F0-E74A5A1C8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66A16-F911-B58C-30F3-285CEFBC9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76839-DFD3-6D69-F1B7-48B32CAF4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697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F5DEBE-06F0-73A4-2C12-37784B0465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FD52E2-6391-31D4-BE85-47B81D94E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C62C4-041D-24F3-A90E-DED48F7D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2BAAE-5699-A836-B456-2837943DE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CAAC8-D8BA-FF8C-FFAE-EB72E4121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9074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FF184-4D4E-CDCF-F34D-9E2CA7B6C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17B4E-C4C0-7294-9FEB-D477329DC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23702-80CB-8422-2F7D-320B1A4D7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430CE-08C9-CB77-5CB0-5172DAB82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6C5C7-1366-9E54-63EB-3AD2C7917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0383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0FC13-5980-9F5B-5706-584351250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F8748-D4BF-AA28-5199-53B3CC8C3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1FF3A-5FAE-08D7-081E-F32A4A29A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C9452-353F-C039-2731-F081B0023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483A2-D2B7-5B96-7807-E9C90EC88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1009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64676-3F70-7ABF-EC3E-D6F365B52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25CFB-2BF9-746E-8D83-6605BAFE0F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67C833-1794-5269-D3E2-B41896CE92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B4E62A-0C5F-4C8A-2423-751903F07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7347BB-0AE0-8717-4496-5113D047A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E50B2-7242-A11D-D44E-1943547E9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1564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E17F9-E3F7-8693-D935-98B999735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838836-3EB8-3722-8AD2-7206DCB46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09711-ED0C-BEF5-3617-FBA33027F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269D58-E926-B64E-C4AF-1565BC4DB2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815526-60A8-6654-3EAC-BBF8E8F9D5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351D91-AF82-7597-F2C3-C0102FD10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709B44-4F31-19BB-4B40-F76FB6B29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36400-A68B-3AB5-7AB4-934AF54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3250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5CBB0-C506-D3D8-38FF-3011590CE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A8D437-F855-8B74-A2B5-35518FE40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510421-7B8F-7701-9E42-3A6C9F8E4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42B97-7EC2-EEA6-584F-108871339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1900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3E8E67-FE96-364C-A1C6-FADB11CE2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040955-1EA7-46A7-033E-725DA2770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4D332-349E-C1D4-2E55-0081122AD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4072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F2D92-BF34-0C83-E2A6-424B3A4A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2665D-9A22-9DAE-171A-9FC514A43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F77C4A-216A-88DC-91FE-5C36EAFF01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991554-162C-34BF-5D23-7E2D1E056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D2BC46-1DD6-A633-2325-729D167DA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4D5120-2203-6E82-125F-2187A058B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5672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DA092-37A2-8283-B8DD-22D122F8D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DA4AA3-5913-2FC7-2F66-B5C10B528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09164D-14A2-D2D5-3F1B-EC74DF47A7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3D47F-2A61-1909-9648-C4D6C88F8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14D8C1-E82F-5A57-FB7F-10FC1ACE5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19E590-F63E-27C3-E7EE-D4D5D0B9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2518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6BC451-96A0-BDC0-E212-27568989C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AE1AA-001E-F748-587B-134E772EC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0A0ED-B8A7-8F8B-132B-FA201040C6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CD9F5-1DC6-45D1-8F07-8849A84F9A2D}" type="datetimeFigureOut">
              <a:rPr lang="en-AU" smtClean="0"/>
              <a:t>8/02/2024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47844-20B0-E12C-1D62-40A00856B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5023A-7CDF-0755-04EC-2C99D20E5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41ECB-A35B-4D28-BD0C-F1F6269DE3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54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://basementdesigner.com/basement-finishing-102/light-bulb-idea/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CF51365-DCDF-5EE2-7B40-BA4F355E5126}"/>
              </a:ext>
            </a:extLst>
          </p:cNvPr>
          <p:cNvSpPr txBox="1">
            <a:spLocks/>
          </p:cNvSpPr>
          <p:nvPr/>
        </p:nvSpPr>
        <p:spPr>
          <a:xfrm>
            <a:off x="373443" y="219456"/>
            <a:ext cx="4443883" cy="70408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Date:8/2/2024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901F904-7E77-2201-14B5-C4711CEAFA0C}"/>
              </a:ext>
            </a:extLst>
          </p:cNvPr>
          <p:cNvSpPr txBox="1">
            <a:spLocks/>
          </p:cNvSpPr>
          <p:nvPr/>
        </p:nvSpPr>
        <p:spPr>
          <a:xfrm>
            <a:off x="9985248" y="1014856"/>
            <a:ext cx="1970913" cy="365772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Key concepts previous lesson covered:</a:t>
            </a:r>
          </a:p>
          <a:p>
            <a:r>
              <a:rPr lang="en-AU" dirty="0"/>
              <a:t>P- Pattern</a:t>
            </a:r>
          </a:p>
          <a:p>
            <a:r>
              <a:rPr lang="en-AU" dirty="0"/>
              <a:t>Q- quantify </a:t>
            </a:r>
          </a:p>
          <a:p>
            <a:r>
              <a:rPr lang="en-AU" dirty="0"/>
              <a:t>E- expectations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FDF25E15-72CE-2C47-393C-9C5AC679F29C}"/>
              </a:ext>
            </a:extLst>
          </p:cNvPr>
          <p:cNvSpPr/>
          <p:nvPr/>
        </p:nvSpPr>
        <p:spPr>
          <a:xfrm>
            <a:off x="9985248" y="4800601"/>
            <a:ext cx="1970913" cy="1444752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41B25-4CFB-4FB1-999D-8CA9B359ECB7}"/>
              </a:ext>
            </a:extLst>
          </p:cNvPr>
          <p:cNvSpPr txBox="1"/>
          <p:nvPr/>
        </p:nvSpPr>
        <p:spPr>
          <a:xfrm>
            <a:off x="10127361" y="4800601"/>
            <a:ext cx="182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Key directional word of the day:</a:t>
            </a:r>
          </a:p>
          <a:p>
            <a:endParaRPr lang="en-AU" dirty="0"/>
          </a:p>
          <a:p>
            <a:pPr algn="ctr"/>
            <a:r>
              <a:rPr lang="en-AU" b="1" dirty="0"/>
              <a:t>Explain </a:t>
            </a:r>
          </a:p>
        </p:txBody>
      </p:sp>
      <p:pic>
        <p:nvPicPr>
          <p:cNvPr id="11" name="Picture 10" descr="A cartoon light bulb with arms and arms&#10;&#10;Description automatically generated">
            <a:extLst>
              <a:ext uri="{FF2B5EF4-FFF2-40B4-BE49-F238E27FC236}">
                <a16:creationId xmlns:a16="http://schemas.microsoft.com/office/drawing/2014/main" id="{B15A07FA-0DA2-1036-FDBB-33C592B29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970704" y="3576993"/>
            <a:ext cx="1102256" cy="1159599"/>
          </a:xfrm>
          <a:prstGeom prst="rect">
            <a:avLst/>
          </a:prstGeom>
        </p:spPr>
      </p:pic>
      <p:graphicFrame>
        <p:nvGraphicFramePr>
          <p:cNvPr id="13" name="Text Placeholder 3">
            <a:extLst>
              <a:ext uri="{FF2B5EF4-FFF2-40B4-BE49-F238E27FC236}">
                <a16:creationId xmlns:a16="http://schemas.microsoft.com/office/drawing/2014/main" id="{66E55B96-CA87-4289-DB6F-EDE1D31176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7824006"/>
              </p:ext>
            </p:extLst>
          </p:nvPr>
        </p:nvGraphicFramePr>
        <p:xfrm>
          <a:off x="373444" y="1014856"/>
          <a:ext cx="9474644" cy="53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69051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0D01DEE-0933-1A51-CECA-97558806D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AU" dirty="0"/>
              <a:t>Topic</a:t>
            </a:r>
            <a:r>
              <a:rPr lang="en-AU" sz="6000" dirty="0"/>
              <a:t>: </a:t>
            </a:r>
            <a:r>
              <a:rPr lang="en-US" sz="3600" u="sng" dirty="0">
                <a:latin typeface="Calibri" panose="020F0502020204030204" pitchFamily="34" charset="0"/>
                <a:cs typeface="Times New Roman" panose="02020603050405020304" pitchFamily="18" charset="0"/>
              </a:rPr>
              <a:t>Australia’s major biomes</a:t>
            </a:r>
            <a:b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AU" dirty="0"/>
              <a:t>(8/2/2024)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850BB7D-E0A3-CACC-D81D-0489BE3697F6}"/>
              </a:ext>
            </a:extLst>
          </p:cNvPr>
          <p:cNvSpPr txBox="1">
            <a:spLocks/>
          </p:cNvSpPr>
          <p:nvPr/>
        </p:nvSpPr>
        <p:spPr>
          <a:xfrm>
            <a:off x="862014" y="1831966"/>
            <a:ext cx="5157787" cy="82391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Learning Intentions (LI)	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F81D95FA-09BD-0095-9CAF-6125B9D7C7E5}"/>
              </a:ext>
            </a:extLst>
          </p:cNvPr>
          <p:cNvSpPr txBox="1">
            <a:spLocks/>
          </p:cNvSpPr>
          <p:nvPr/>
        </p:nvSpPr>
        <p:spPr>
          <a:xfrm>
            <a:off x="839788" y="2505075"/>
            <a:ext cx="5157787" cy="368458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Able to </a:t>
            </a:r>
            <a:r>
              <a:rPr lang="en-US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explain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why Australia has such a diverse range of biomes</a:t>
            </a:r>
            <a:endParaRPr lang="en-A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AU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5A6B6BE-07F6-6D2C-A988-E4E587D99B65}"/>
              </a:ext>
            </a:extLst>
          </p:cNvPr>
          <p:cNvSpPr txBox="1">
            <a:spLocks/>
          </p:cNvSpPr>
          <p:nvPr/>
        </p:nvSpPr>
        <p:spPr>
          <a:xfrm>
            <a:off x="6172200" y="1807700"/>
            <a:ext cx="5183188" cy="8239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Success Criteria (SC)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05A34220-687F-EBEB-8ED2-368550B61172}"/>
              </a:ext>
            </a:extLst>
          </p:cNvPr>
          <p:cNvSpPr txBox="1">
            <a:spLocks/>
          </p:cNvSpPr>
          <p:nvPr/>
        </p:nvSpPr>
        <p:spPr>
          <a:xfrm>
            <a:off x="6172200" y="2505075"/>
            <a:ext cx="5183188" cy="36845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 the different types of biomes found in Australia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able to discuss the diversity of biomes</a:t>
            </a:r>
            <a:endParaRPr lang="en-AU" sz="4000" dirty="0"/>
          </a:p>
        </p:txBody>
      </p:sp>
    </p:spTree>
    <p:extLst>
      <p:ext uri="{BB962C8B-B14F-4D97-AF65-F5344CB8AC3E}">
        <p14:creationId xmlns:p14="http://schemas.microsoft.com/office/powerpoint/2010/main" val="2397214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FE88F-99FF-A4DC-7FAE-19AC6D77B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algn="ctr"/>
            <a:r>
              <a:rPr lang="en-AU" sz="4000" dirty="0">
                <a:solidFill>
                  <a:srgbClr val="FFFFFF"/>
                </a:solidFill>
              </a:rPr>
              <a:t>Australia’s Major Biomes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767E1331-9B56-DD64-ADFF-A299CB7DC9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0028459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875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84A231D8-E142-41E5-9104-2DF8A34345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>
                                            <p:graphicEl>
                                              <a:dgm id="{84A231D8-E142-41E5-9104-2DF8A34345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>
                                            <p:graphicEl>
                                              <a:dgm id="{84A231D8-E142-41E5-9104-2DF8A34345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>
                                            <p:graphicEl>
                                              <a:dgm id="{84A231D8-E142-41E5-9104-2DF8A34345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>
                                            <p:graphicEl>
                                              <a:dgm id="{84A231D8-E142-41E5-9104-2DF8A34345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D5446613-A2CC-4FEB-983E-8DAF2E72A0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>
                                            <p:graphicEl>
                                              <a:dgm id="{D5446613-A2CC-4FEB-983E-8DAF2E72A0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>
                                            <p:graphicEl>
                                              <a:dgm id="{D5446613-A2CC-4FEB-983E-8DAF2E72A0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>
                                            <p:graphicEl>
                                              <a:dgm id="{D5446613-A2CC-4FEB-983E-8DAF2E72A0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>
                                            <p:graphicEl>
                                              <a:dgm id="{D5446613-A2CC-4FEB-983E-8DAF2E72A0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564163BA-0635-44C2-A946-D03BF3AECE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>
                                            <p:graphicEl>
                                              <a:dgm id="{564163BA-0635-44C2-A946-D03BF3AECE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>
                                            <p:graphicEl>
                                              <a:dgm id="{564163BA-0635-44C2-A946-D03BF3AECE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>
                                            <p:graphicEl>
                                              <a:dgm id="{564163BA-0635-44C2-A946-D03BF3AECE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>
                                            <p:graphicEl>
                                              <a:dgm id="{564163BA-0635-44C2-A946-D03BF3AECE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CA3726C9-C7D1-43BF-8B72-800711E404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>
                                            <p:graphicEl>
                                              <a:dgm id="{CA3726C9-C7D1-43BF-8B72-800711E404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>
                                            <p:graphicEl>
                                              <a:dgm id="{CA3726C9-C7D1-43BF-8B72-800711E404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>
                                            <p:graphicEl>
                                              <a:dgm id="{CA3726C9-C7D1-43BF-8B72-800711E404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7">
                                            <p:graphicEl>
                                              <a:dgm id="{CA3726C9-C7D1-43BF-8B72-800711E404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BE405ADA-EB8F-45FC-BD5F-445BB7283A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>
                                            <p:graphicEl>
                                              <a:dgm id="{BE405ADA-EB8F-45FC-BD5F-445BB7283A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>
                                            <p:graphicEl>
                                              <a:dgm id="{BE405ADA-EB8F-45FC-BD5F-445BB7283A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>
                                            <p:graphicEl>
                                              <a:dgm id="{BE405ADA-EB8F-45FC-BD5F-445BB7283A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7">
                                            <p:graphicEl>
                                              <a:dgm id="{BE405ADA-EB8F-45FC-BD5F-445BB7283A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DE95F50F-5F1F-405D-B1E5-D8DAEA2E43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>
                                            <p:graphicEl>
                                              <a:dgm id="{DE95F50F-5F1F-405D-B1E5-D8DAEA2E43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">
                                            <p:graphicEl>
                                              <a:dgm id="{DE95F50F-5F1F-405D-B1E5-D8DAEA2E43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>
                                            <p:graphicEl>
                                              <a:dgm id="{DE95F50F-5F1F-405D-B1E5-D8DAEA2E43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">
                                            <p:graphicEl>
                                              <a:dgm id="{DE95F50F-5F1F-405D-B1E5-D8DAEA2E43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B670DFC6-13D0-49E5-9134-76905652B9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>
                                            <p:graphicEl>
                                              <a:dgm id="{B670DFC6-13D0-49E5-9134-76905652B9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>
                                            <p:graphicEl>
                                              <a:dgm id="{B670DFC6-13D0-49E5-9134-76905652B9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>
                                            <p:graphicEl>
                                              <a:dgm id="{B670DFC6-13D0-49E5-9134-76905652B9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">
                                            <p:graphicEl>
                                              <a:dgm id="{B670DFC6-13D0-49E5-9134-76905652B9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FC992FAA-9893-47CB-BFC0-D52460C912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>
                                            <p:graphicEl>
                                              <a:dgm id="{FC992FAA-9893-47CB-BFC0-D52460C912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>
                                            <p:graphicEl>
                                              <a:dgm id="{FC992FAA-9893-47CB-BFC0-D52460C912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>
                                            <p:graphicEl>
                                              <a:dgm id="{FC992FAA-9893-47CB-BFC0-D52460C912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7">
                                            <p:graphicEl>
                                              <a:dgm id="{FC992FAA-9893-47CB-BFC0-D52460C912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422B1738-0DD6-418E-8763-96CA5518EA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">
                                            <p:graphicEl>
                                              <a:dgm id="{422B1738-0DD6-418E-8763-96CA5518EA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">
                                            <p:graphicEl>
                                              <a:dgm id="{422B1738-0DD6-418E-8763-96CA5518EA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">
                                            <p:graphicEl>
                                              <a:dgm id="{422B1738-0DD6-418E-8763-96CA5518EA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7">
                                            <p:graphicEl>
                                              <a:dgm id="{422B1738-0DD6-418E-8763-96CA5518EA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dgm id="{27356D47-D6A8-4D0F-B558-5DA1A439D4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7">
                                            <p:graphicEl>
                                              <a:dgm id="{27356D47-D6A8-4D0F-B558-5DA1A439D4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7">
                                            <p:graphicEl>
                                              <a:dgm id="{27356D47-D6A8-4D0F-B558-5DA1A439D4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7">
                                            <p:graphicEl>
                                              <a:dgm id="{27356D47-D6A8-4D0F-B558-5DA1A439D4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7">
                                            <p:graphicEl>
                                              <a:dgm id="{27356D47-D6A8-4D0F-B558-5DA1A439D4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F7DD-2402-3FB0-FD2D-B29B26CFD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Ask the Bureau_ Why do we have different climates across Australia_">
            <a:hlinkClick r:id="" action="ppaction://media"/>
            <a:extLst>
              <a:ext uri="{FF2B5EF4-FFF2-40B4-BE49-F238E27FC236}">
                <a16:creationId xmlns:a16="http://schemas.microsoft.com/office/drawing/2014/main" id="{06DC796A-90A5-131A-4ADE-E9B00663B2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155255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6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pages of an open book in a bright studio">
            <a:extLst>
              <a:ext uri="{FF2B5EF4-FFF2-40B4-BE49-F238E27FC236}">
                <a16:creationId xmlns:a16="http://schemas.microsoft.com/office/drawing/2014/main" id="{7879BFD1-F967-A8F1-800E-F94E05A2DE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EB2B82E-9519-13BE-F662-21976E2C7A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9043" y="1170650"/>
            <a:ext cx="9873914" cy="45283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A50AD1-8E5F-EA36-BEE5-CBD9F8A0C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754" y="2021904"/>
            <a:ext cx="3703486" cy="2751955"/>
          </a:xfrm>
        </p:spPr>
        <p:txBody>
          <a:bodyPr anchor="t">
            <a:normAutofit/>
          </a:bodyPr>
          <a:lstStyle/>
          <a:p>
            <a:pPr algn="ctr"/>
            <a:r>
              <a:rPr lang="en-AU" sz="4800" dirty="0"/>
              <a:t>Activity : Jacaranda Textbook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8111A9F-5A83-81E0-CD78-A5959435D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47465" y="1762828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0EB4D-74C8-7626-6CC2-1619999BB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3025" y="1677819"/>
            <a:ext cx="4540701" cy="3496161"/>
          </a:xfrm>
        </p:spPr>
        <p:txBody>
          <a:bodyPr>
            <a:normAutofit/>
          </a:bodyPr>
          <a:lstStyle/>
          <a:p>
            <a:r>
              <a:rPr lang="en-AU" sz="4400" dirty="0"/>
              <a:t>Read pages 410- 412</a:t>
            </a:r>
          </a:p>
          <a:p>
            <a:r>
              <a:rPr lang="en-AU" sz="4400" dirty="0"/>
              <a:t>Complete the Exercise on page 413</a:t>
            </a:r>
          </a:p>
        </p:txBody>
      </p:sp>
    </p:spTree>
    <p:extLst>
      <p:ext uri="{BB962C8B-B14F-4D97-AF65-F5344CB8AC3E}">
        <p14:creationId xmlns:p14="http://schemas.microsoft.com/office/powerpoint/2010/main" val="3494434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152</Words>
  <Application>Microsoft Office PowerPoint</Application>
  <PresentationFormat>Widescreen</PresentationFormat>
  <Paragraphs>28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Office Theme</vt:lpstr>
      <vt:lpstr>PowerPoint Presentation</vt:lpstr>
      <vt:lpstr>Topic: Australia’s major biomes (8/2/2024)</vt:lpstr>
      <vt:lpstr>Australia’s Major Biomes</vt:lpstr>
      <vt:lpstr>PowerPoint Presentation</vt:lpstr>
      <vt:lpstr>Activity : Jacaranda Textbook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LACHMAN Sarah [Narrogin Senior High School]</dc:creator>
  <cp:lastModifiedBy>LACHMAN Sarah [Narrogin Senior High School]</cp:lastModifiedBy>
  <cp:revision>1</cp:revision>
  <dcterms:created xsi:type="dcterms:W3CDTF">2024-02-08T03:54:12Z</dcterms:created>
  <dcterms:modified xsi:type="dcterms:W3CDTF">2024-02-08T04:15:03Z</dcterms:modified>
</cp:coreProperties>
</file>

<file path=docProps/thumbnail.jpeg>
</file>